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71272672"/>
        <c:axId val="671268360"/>
        <c:axId val="0"/>
      </c:bar3DChart>
      <c:catAx>
        <c:axId val="671272672"/>
        <c:scaling>
          <c:orientation val="minMax"/>
        </c:scaling>
        <c:delete val="0"/>
        <c:axPos val="b"/>
        <c:numFmt formatCode="General" sourceLinked="1"/>
        <c:majorTickMark val="out"/>
        <c:minorTickMark val="none"/>
        <c:tickLblPos val="nextTo"/>
        <c:crossAx val="671268360"/>
        <c:crosses val="autoZero"/>
        <c:auto val="1"/>
        <c:lblAlgn val="ctr"/>
        <c:lblOffset val="100"/>
        <c:noMultiLvlLbl val="0"/>
      </c:catAx>
      <c:valAx>
        <c:axId val="671268360"/>
        <c:scaling>
          <c:orientation val="minMax"/>
        </c:scaling>
        <c:delete val="0"/>
        <c:axPos val="l"/>
        <c:majorGridlines/>
        <c:numFmt formatCode="General" sourceLinked="1"/>
        <c:majorTickMark val="out"/>
        <c:minorTickMark val="none"/>
        <c:tickLblPos val="nextTo"/>
        <c:crossAx val="6712726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99848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76325" y="2002705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735848"/>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76325" y="5002938"/>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43357" y="4790054"/>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43357" y="14497647"/>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20619" y="5052219"/>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42200" y="1333500"/>
            <a:ext cx="2551941" cy="227770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1F497D"/>
      </a:dk2>
      <a:lt2>
        <a:srgbClr val="EEECE1"/>
      </a:lt2>
      <a:accent1>
        <a:srgbClr val="4F81BD"/>
      </a:accent1>
      <a:accent2>
        <a:srgbClr val="C3D69B"/>
      </a:accent2>
      <a:accent3>
        <a:srgbClr val="92CDD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47F6DA-7172-410E-B039-6F50A0A9745B}"/>
</file>

<file path=customXml/itemProps2.xml><?xml version="1.0" encoding="utf-8"?>
<ds:datastoreItem xmlns:ds="http://schemas.openxmlformats.org/officeDocument/2006/customXml" ds:itemID="{302BFC2E-31C7-46B2-9424-0C25B7678C83}"/>
</file>

<file path=customXml/itemProps3.xml><?xml version="1.0" encoding="utf-8"?>
<ds:datastoreItem xmlns:ds="http://schemas.openxmlformats.org/officeDocument/2006/customXml" ds:itemID="{140D229E-BF0B-4187-8A39-AD8CF00BDE08}"/>
</file>

<file path=docProps/app.xml><?xml version="1.0" encoding="utf-8"?>
<Properties xmlns="http://schemas.openxmlformats.org/officeDocument/2006/extended-properties" xmlns:vt="http://schemas.openxmlformats.org/officeDocument/2006/docPropsVTypes">
  <Template/>
  <TotalTime>1214</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120</cp:revision>
  <dcterms:created xsi:type="dcterms:W3CDTF">2005-03-16T15:57:41Z</dcterms:created>
  <dcterms:modified xsi:type="dcterms:W3CDTF">2017-02-14T17:44:21Z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